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D97D0-6582-499D-BD51-1BF10154C707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EEBF8-2DC3-4380-B6E7-23926058B9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60596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EEBF8-2DC3-4380-B6E7-23926058B9DF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2865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0AB3-3CCD-4F66-A290-1B0669B2D5E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BEFD3-3E0F-4083-92B6-D0B10B2CB2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35394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0AB3-3CCD-4F66-A290-1B0669B2D5E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BEFD3-3E0F-4083-92B6-D0B10B2CB2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2195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0AB3-3CCD-4F66-A290-1B0669B2D5E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BEFD3-3E0F-4083-92B6-D0B10B2CB2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0955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0AB3-3CCD-4F66-A290-1B0669B2D5E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BEFD3-3E0F-4083-92B6-D0B10B2CB2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8769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0AB3-3CCD-4F66-A290-1B0669B2D5E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BEFD3-3E0F-4083-92B6-D0B10B2CB2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88850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0AB3-3CCD-4F66-A290-1B0669B2D5E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BEFD3-3E0F-4083-92B6-D0B10B2CB2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76573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0AB3-3CCD-4F66-A290-1B0669B2D5E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BEFD3-3E0F-4083-92B6-D0B10B2CB2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9019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0AB3-3CCD-4F66-A290-1B0669B2D5E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BEFD3-3E0F-4083-92B6-D0B10B2CB2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98923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0AB3-3CCD-4F66-A290-1B0669B2D5E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BEFD3-3E0F-4083-92B6-D0B10B2CB2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9675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0AB3-3CCD-4F66-A290-1B0669B2D5E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BEFD3-3E0F-4083-92B6-D0B10B2CB2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869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0AB3-3CCD-4F66-A290-1B0669B2D5E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BEFD3-3E0F-4083-92B6-D0B10B2CB2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3511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F0AB3-3CCD-4F66-A290-1B0669B2D5E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BEFD3-3E0F-4083-92B6-D0B10B2CB2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6334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7DCC700-FEF3-4BC5-BA9B-3CB633300ACF}"/>
              </a:ext>
            </a:extLst>
          </p:cNvPr>
          <p:cNvGrpSpPr/>
          <p:nvPr/>
        </p:nvGrpSpPr>
        <p:grpSpPr>
          <a:xfrm>
            <a:off x="611005" y="552782"/>
            <a:ext cx="6767643" cy="6305218"/>
            <a:chOff x="23177" y="429215"/>
            <a:chExt cx="6767643" cy="630521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3672231-C1D6-4C62-8E37-111F131E6C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9509"/>
            <a:stretch/>
          </p:blipFill>
          <p:spPr>
            <a:xfrm>
              <a:off x="1528354" y="429215"/>
              <a:ext cx="5262466" cy="6305218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77C71D0-22B1-453C-89CE-9C725AAA4F16}"/>
                </a:ext>
              </a:extLst>
            </p:cNvPr>
            <p:cNvGrpSpPr/>
            <p:nvPr/>
          </p:nvGrpSpPr>
          <p:grpSpPr>
            <a:xfrm>
              <a:off x="23177" y="438545"/>
              <a:ext cx="5920420" cy="5495723"/>
              <a:chOff x="23177" y="438545"/>
              <a:chExt cx="5920420" cy="5495723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A108D69-A85B-43CA-9B87-DF8891857A5B}"/>
                  </a:ext>
                </a:extLst>
              </p:cNvPr>
              <p:cNvSpPr txBox="1"/>
              <p:nvPr/>
            </p:nvSpPr>
            <p:spPr>
              <a:xfrm>
                <a:off x="2213277" y="870562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821A65B-4C5E-4BFE-AD03-6BECA832D664}"/>
                  </a:ext>
                </a:extLst>
              </p:cNvPr>
              <p:cNvSpPr txBox="1"/>
              <p:nvPr/>
            </p:nvSpPr>
            <p:spPr>
              <a:xfrm>
                <a:off x="2440377" y="870562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2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623B364-C099-451C-94B9-DC03418C20E7}"/>
                  </a:ext>
                </a:extLst>
              </p:cNvPr>
              <p:cNvSpPr txBox="1"/>
              <p:nvPr/>
            </p:nvSpPr>
            <p:spPr>
              <a:xfrm>
                <a:off x="2657425" y="870562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3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84792E5-96C9-4271-A24F-20CD7352925D}"/>
                  </a:ext>
                </a:extLst>
              </p:cNvPr>
              <p:cNvSpPr txBox="1"/>
              <p:nvPr/>
            </p:nvSpPr>
            <p:spPr>
              <a:xfrm>
                <a:off x="2866463" y="870562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ECF3AA8-CF95-4DF2-BC4F-1763517AF74F}"/>
                  </a:ext>
                </a:extLst>
              </p:cNvPr>
              <p:cNvSpPr txBox="1"/>
              <p:nvPr/>
            </p:nvSpPr>
            <p:spPr>
              <a:xfrm>
                <a:off x="3052504" y="870562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727F86D-C47E-48E9-823A-0E95CF25783E}"/>
                  </a:ext>
                </a:extLst>
              </p:cNvPr>
              <p:cNvSpPr txBox="1"/>
              <p:nvPr/>
            </p:nvSpPr>
            <p:spPr>
              <a:xfrm>
                <a:off x="3231052" y="870562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6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F451154F-BE96-4D49-90A5-B13C0D7612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317" y="649923"/>
                <a:ext cx="2064480" cy="215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Scrambled control extract</a:t>
                </a: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Rectangle 5">
                <a:extLst>
                  <a:ext uri="{FF2B5EF4-FFF2-40B4-BE49-F238E27FC236}">
                    <a16:creationId xmlns:a16="http://schemas.microsoft.com/office/drawing/2014/main" id="{D5CD35E1-13D7-4985-9DED-034DC98F8D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77" y="454756"/>
                <a:ext cx="2173850" cy="215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Sh</a:t>
                </a:r>
                <a:r>
                  <a:rPr lang="en-US" sz="14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Endonuclease</a:t>
                </a:r>
                <a:r>
                  <a:rPr lang="en-US" sz="14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G </a:t>
                </a:r>
                <a:r>
                  <a:rPr kumimoji="0" lang="en-US" sz="1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extract</a:t>
                </a: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9E4E39F-E2D2-4EE8-B8AA-495E6F0BDAE3}"/>
                  </a:ext>
                </a:extLst>
              </p:cNvPr>
              <p:cNvSpPr txBox="1"/>
              <p:nvPr/>
            </p:nvSpPr>
            <p:spPr>
              <a:xfrm>
                <a:off x="2878861" y="438545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2C28E2B-C536-447E-9F27-6490C351D289}"/>
                  </a:ext>
                </a:extLst>
              </p:cNvPr>
              <p:cNvSpPr txBox="1"/>
              <p:nvPr/>
            </p:nvSpPr>
            <p:spPr>
              <a:xfrm>
                <a:off x="2857179" y="682099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+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1D21845-5CA5-41AE-BD57-A493D89402A9}"/>
                  </a:ext>
                </a:extLst>
              </p:cNvPr>
              <p:cNvSpPr txBox="1"/>
              <p:nvPr/>
            </p:nvSpPr>
            <p:spPr>
              <a:xfrm>
                <a:off x="3046659" y="438545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+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FC57308-8B2C-40E4-8F76-CC3229210D50}"/>
                  </a:ext>
                </a:extLst>
              </p:cNvPr>
              <p:cNvSpPr txBox="1"/>
              <p:nvPr/>
            </p:nvSpPr>
            <p:spPr>
              <a:xfrm>
                <a:off x="3071488" y="682099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2B37F3B-179E-44E5-AB22-48006599194E}"/>
                  </a:ext>
                </a:extLst>
              </p:cNvPr>
              <p:cNvSpPr txBox="1"/>
              <p:nvPr/>
            </p:nvSpPr>
            <p:spPr>
              <a:xfrm>
                <a:off x="3232700" y="438545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+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6EA3E3B-EA60-4806-BAAE-C37417DE5725}"/>
                  </a:ext>
                </a:extLst>
              </p:cNvPr>
              <p:cNvSpPr txBox="1"/>
              <p:nvPr/>
            </p:nvSpPr>
            <p:spPr>
              <a:xfrm>
                <a:off x="3257529" y="682099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803455E-C345-427C-B8BC-FC15D4FD7230}"/>
                  </a:ext>
                </a:extLst>
              </p:cNvPr>
              <p:cNvSpPr txBox="1"/>
              <p:nvPr/>
            </p:nvSpPr>
            <p:spPr>
              <a:xfrm>
                <a:off x="2463749" y="438545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B85C16D-B233-40DD-9628-BBEC5E78C813}"/>
                  </a:ext>
                </a:extLst>
              </p:cNvPr>
              <p:cNvSpPr txBox="1"/>
              <p:nvPr/>
            </p:nvSpPr>
            <p:spPr>
              <a:xfrm>
                <a:off x="2473074" y="682099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0E15D6E-5FDF-4273-95AB-E49A35C80AE9}"/>
                  </a:ext>
                </a:extLst>
              </p:cNvPr>
              <p:cNvSpPr txBox="1"/>
              <p:nvPr/>
            </p:nvSpPr>
            <p:spPr>
              <a:xfrm>
                <a:off x="4929718" y="682099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M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CF14B4C-687B-4E18-A894-A409EFCAB98A}"/>
                  </a:ext>
                </a:extLst>
              </p:cNvPr>
              <p:cNvSpPr txBox="1"/>
              <p:nvPr/>
            </p:nvSpPr>
            <p:spPr>
              <a:xfrm>
                <a:off x="3867477" y="870562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88CE040-7B4F-436A-9A84-91D8012753F0}"/>
                  </a:ext>
                </a:extLst>
              </p:cNvPr>
              <p:cNvSpPr txBox="1"/>
              <p:nvPr/>
            </p:nvSpPr>
            <p:spPr>
              <a:xfrm>
                <a:off x="4076514" y="870562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37255FF-AD7D-4973-B504-E9B2F9A7275C}"/>
                  </a:ext>
                </a:extLst>
              </p:cNvPr>
              <p:cNvSpPr txBox="1"/>
              <p:nvPr/>
            </p:nvSpPr>
            <p:spPr>
              <a:xfrm>
                <a:off x="4262556" y="870562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7F57B48-2078-400A-84C0-C523083FCDEB}"/>
                  </a:ext>
                </a:extLst>
              </p:cNvPr>
              <p:cNvSpPr txBox="1"/>
              <p:nvPr/>
            </p:nvSpPr>
            <p:spPr>
              <a:xfrm>
                <a:off x="4384152" y="870562"/>
                <a:ext cx="446120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latin typeface="Arial" pitchFamily="34" charset="0"/>
                    <a:cs typeface="Arial" pitchFamily="34" charset="0"/>
                  </a:rPr>
                  <a:t>10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0A9D7F9-C3C1-4C9D-9727-FA0A5B1366CD}"/>
                  </a:ext>
                </a:extLst>
              </p:cNvPr>
              <p:cNvSpPr txBox="1"/>
              <p:nvPr/>
            </p:nvSpPr>
            <p:spPr>
              <a:xfrm>
                <a:off x="4905985" y="870562"/>
                <a:ext cx="446120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latin typeface="Arial" pitchFamily="34" charset="0"/>
                    <a:cs typeface="Arial" pitchFamily="34" charset="0"/>
                  </a:rPr>
                  <a:t>11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87BDBDC-1A2B-4ECC-B319-BA4FF841C69C}"/>
                  </a:ext>
                </a:extLst>
              </p:cNvPr>
              <p:cNvSpPr txBox="1"/>
              <p:nvPr/>
            </p:nvSpPr>
            <p:spPr>
              <a:xfrm>
                <a:off x="2673208" y="438545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5E4BC44-CB10-47A4-B066-7B79B4B5E039}"/>
                  </a:ext>
                </a:extLst>
              </p:cNvPr>
              <p:cNvSpPr txBox="1"/>
              <p:nvPr/>
            </p:nvSpPr>
            <p:spPr>
              <a:xfrm>
                <a:off x="2651526" y="682099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+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ADDB8A0-8B06-45EC-AE1E-D202FBE06155}"/>
                  </a:ext>
                </a:extLst>
              </p:cNvPr>
              <p:cNvSpPr txBox="1"/>
              <p:nvPr/>
            </p:nvSpPr>
            <p:spPr>
              <a:xfrm>
                <a:off x="4079783" y="438545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883C644-84BF-4EED-B9D8-DA894DA0A2FB}"/>
                  </a:ext>
                </a:extLst>
              </p:cNvPr>
              <p:cNvSpPr txBox="1"/>
              <p:nvPr/>
            </p:nvSpPr>
            <p:spPr>
              <a:xfrm>
                <a:off x="4067753" y="682099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+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817FE39-2648-491B-AE7E-3B10284CB3C6}"/>
                  </a:ext>
                </a:extLst>
              </p:cNvPr>
              <p:cNvSpPr txBox="1"/>
              <p:nvPr/>
            </p:nvSpPr>
            <p:spPr>
              <a:xfrm>
                <a:off x="4247581" y="438545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+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E18212A-2EDB-450C-BD33-1099CFD48F81}"/>
                  </a:ext>
                </a:extLst>
              </p:cNvPr>
              <p:cNvSpPr txBox="1"/>
              <p:nvPr/>
            </p:nvSpPr>
            <p:spPr>
              <a:xfrm>
                <a:off x="4282061" y="682099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5122AF2-6C27-4D77-B8AD-723FA89A42DF}"/>
                  </a:ext>
                </a:extLst>
              </p:cNvPr>
              <p:cNvSpPr txBox="1"/>
              <p:nvPr/>
            </p:nvSpPr>
            <p:spPr>
              <a:xfrm>
                <a:off x="4433622" y="438545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+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62CBCB1-6088-42F9-ABE5-83498F29B1F4}"/>
                  </a:ext>
                </a:extLst>
              </p:cNvPr>
              <p:cNvSpPr txBox="1"/>
              <p:nvPr/>
            </p:nvSpPr>
            <p:spPr>
              <a:xfrm>
                <a:off x="4468102" y="682099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5FCE580-B136-49CB-BBB8-A653E328E4C9}"/>
                  </a:ext>
                </a:extLst>
              </p:cNvPr>
              <p:cNvSpPr txBox="1"/>
              <p:nvPr/>
            </p:nvSpPr>
            <p:spPr>
              <a:xfrm>
                <a:off x="3874130" y="438545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8B8C0B5-4902-42DC-918A-83F6043F66FB}"/>
                  </a:ext>
                </a:extLst>
              </p:cNvPr>
              <p:cNvSpPr txBox="1"/>
              <p:nvPr/>
            </p:nvSpPr>
            <p:spPr>
              <a:xfrm>
                <a:off x="3862099" y="682099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+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7310EDD-9ED0-404D-BE27-2EEC762F1BC9}"/>
                  </a:ext>
                </a:extLst>
              </p:cNvPr>
              <p:cNvSpPr txBox="1"/>
              <p:nvPr/>
            </p:nvSpPr>
            <p:spPr>
              <a:xfrm>
                <a:off x="2239112" y="438545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A42870B-2657-44C5-97B4-C2D8375CEA9A}"/>
                  </a:ext>
                </a:extLst>
              </p:cNvPr>
              <p:cNvSpPr txBox="1"/>
              <p:nvPr/>
            </p:nvSpPr>
            <p:spPr>
              <a:xfrm>
                <a:off x="2201782" y="682099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21D117A-BB8E-4FDA-BA3A-162AF27D9DB8}"/>
                  </a:ext>
                </a:extLst>
              </p:cNvPr>
              <p:cNvSpPr txBox="1"/>
              <p:nvPr/>
            </p:nvSpPr>
            <p:spPr>
              <a:xfrm>
                <a:off x="2115194" y="5625751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C140BD0-315B-4547-918F-ACB21F56A2C6}"/>
                  </a:ext>
                </a:extLst>
              </p:cNvPr>
              <p:cNvSpPr txBox="1"/>
              <p:nvPr/>
            </p:nvSpPr>
            <p:spPr>
              <a:xfrm>
                <a:off x="2295639" y="5625751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2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0AD5384-E7ED-4BF6-86DA-E5A0F4DDC711}"/>
                  </a:ext>
                </a:extLst>
              </p:cNvPr>
              <p:cNvSpPr txBox="1"/>
              <p:nvPr/>
            </p:nvSpPr>
            <p:spPr>
              <a:xfrm>
                <a:off x="2512687" y="5625751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3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3897B69B-8B98-403D-BB50-9CAC4447C0E2}"/>
                  </a:ext>
                </a:extLst>
              </p:cNvPr>
              <p:cNvSpPr txBox="1"/>
              <p:nvPr/>
            </p:nvSpPr>
            <p:spPr>
              <a:xfrm>
                <a:off x="2721724" y="5625751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77BDF83-F64D-4267-BBE7-B044CA5A8A2D}"/>
                  </a:ext>
                </a:extLst>
              </p:cNvPr>
              <p:cNvSpPr txBox="1"/>
              <p:nvPr/>
            </p:nvSpPr>
            <p:spPr>
              <a:xfrm>
                <a:off x="2907765" y="5625751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1F4ECD4A-942D-4B32-84BD-BEC78610AC53}"/>
                  </a:ext>
                </a:extLst>
              </p:cNvPr>
              <p:cNvSpPr txBox="1"/>
              <p:nvPr/>
            </p:nvSpPr>
            <p:spPr>
              <a:xfrm>
                <a:off x="3086313" y="5625751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6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0AD0FA2-AFA6-4249-8D66-08F07CFC10DE}"/>
                  </a:ext>
                </a:extLst>
              </p:cNvPr>
              <p:cNvSpPr txBox="1"/>
              <p:nvPr/>
            </p:nvSpPr>
            <p:spPr>
              <a:xfrm>
                <a:off x="3750734" y="5625751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FFC90B6-AC99-491C-8172-8FA08724EE51}"/>
                  </a:ext>
                </a:extLst>
              </p:cNvPr>
              <p:cNvSpPr txBox="1"/>
              <p:nvPr/>
            </p:nvSpPr>
            <p:spPr>
              <a:xfrm>
                <a:off x="3959772" y="5625751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2DCB7D5-6C11-4257-BD33-4CB1DE05C93A}"/>
                  </a:ext>
                </a:extLst>
              </p:cNvPr>
              <p:cNvSpPr txBox="1"/>
              <p:nvPr/>
            </p:nvSpPr>
            <p:spPr>
              <a:xfrm>
                <a:off x="4145813" y="5625751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C1B35F7-23DA-46DE-A9CF-C975DEF240BD}"/>
                  </a:ext>
                </a:extLst>
              </p:cNvPr>
              <p:cNvSpPr txBox="1"/>
              <p:nvPr/>
            </p:nvSpPr>
            <p:spPr>
              <a:xfrm>
                <a:off x="4267409" y="5625751"/>
                <a:ext cx="446120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latin typeface="Arial" pitchFamily="34" charset="0"/>
                    <a:cs typeface="Arial" pitchFamily="34" charset="0"/>
                  </a:rPr>
                  <a:t>10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A56B1D2-2A6F-4308-A230-B7A9173F9A26}"/>
                  </a:ext>
                </a:extLst>
              </p:cNvPr>
              <p:cNvSpPr txBox="1"/>
              <p:nvPr/>
            </p:nvSpPr>
            <p:spPr>
              <a:xfrm>
                <a:off x="4959765" y="5625751"/>
                <a:ext cx="446120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latin typeface="Arial" pitchFamily="34" charset="0"/>
                    <a:cs typeface="Arial" pitchFamily="34" charset="0"/>
                  </a:rPr>
                  <a:t>11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CEDF3E0-3184-4934-AC49-8AFC28A1A3C5}"/>
                  </a:ext>
                </a:extLst>
              </p:cNvPr>
              <p:cNvSpPr txBox="1"/>
              <p:nvPr/>
            </p:nvSpPr>
            <p:spPr>
              <a:xfrm>
                <a:off x="5226638" y="3851501"/>
                <a:ext cx="427136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50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DC4B85B-797B-4C10-B1D0-92C4C796F5DD}"/>
                  </a:ext>
                </a:extLst>
              </p:cNvPr>
              <p:cNvSpPr txBox="1"/>
              <p:nvPr/>
            </p:nvSpPr>
            <p:spPr>
              <a:xfrm>
                <a:off x="5207976" y="2806025"/>
                <a:ext cx="73562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100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C4233ADA-D2A5-4373-A37F-AC145281F1AB}"/>
                  </a:ext>
                </a:extLst>
              </p:cNvPr>
              <p:cNvSpPr txBox="1"/>
              <p:nvPr/>
            </p:nvSpPr>
            <p:spPr>
              <a:xfrm>
                <a:off x="5170652" y="2256901"/>
                <a:ext cx="73562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150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EF425DA5-99D8-49AD-99BB-3237FD8C4CC2}"/>
                  </a:ext>
                </a:extLst>
              </p:cNvPr>
              <p:cNvSpPr txBox="1"/>
              <p:nvPr/>
            </p:nvSpPr>
            <p:spPr>
              <a:xfrm>
                <a:off x="5142659" y="1582981"/>
                <a:ext cx="73562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350 </a:t>
                </a:r>
                <a:r>
                  <a:rPr lang="en-US" sz="1400" dirty="0" err="1">
                    <a:latin typeface="Arial" pitchFamily="34" charset="0"/>
                    <a:cs typeface="Arial" pitchFamily="34" charset="0"/>
                  </a:rPr>
                  <a:t>nt</a:t>
                </a:r>
                <a:endParaRPr lang="en-IN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876C525-83CA-46B8-B424-1C36CCE73064}"/>
                  </a:ext>
                </a:extLst>
              </p:cNvPr>
              <p:cNvSpPr txBox="1"/>
              <p:nvPr/>
            </p:nvSpPr>
            <p:spPr>
              <a:xfrm>
                <a:off x="3748760" y="5625751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26A7A98-6038-4146-83C7-095B9E0A2F0A}"/>
                  </a:ext>
                </a:extLst>
              </p:cNvPr>
              <p:cNvSpPr txBox="1"/>
              <p:nvPr/>
            </p:nvSpPr>
            <p:spPr>
              <a:xfrm>
                <a:off x="3957798" y="5625751"/>
                <a:ext cx="232551" cy="308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</p:grpSp>
      </p:grpSp>
      <p:sp>
        <p:nvSpPr>
          <p:cNvPr id="57" name="TextBox 11">
            <a:extLst>
              <a:ext uri="{FF2B5EF4-FFF2-40B4-BE49-F238E27FC236}">
                <a16:creationId xmlns:a16="http://schemas.microsoft.com/office/drawing/2014/main" id="{A301CE9F-5854-4299-8A30-F26C4C8BC1CC}"/>
              </a:ext>
            </a:extLst>
          </p:cNvPr>
          <p:cNvSpPr txBox="1"/>
          <p:nvPr/>
        </p:nvSpPr>
        <p:spPr>
          <a:xfrm>
            <a:off x="1428738" y="144010"/>
            <a:ext cx="5537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Primer extension on pDI1 using shRNA mediated extract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577694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65</Words>
  <Application>Microsoft Office PowerPoint</Application>
  <PresentationFormat>On-screen Show (4:3)</PresentationFormat>
  <Paragraphs>53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3</cp:revision>
  <dcterms:created xsi:type="dcterms:W3CDTF">2021-05-23T16:20:15Z</dcterms:created>
  <dcterms:modified xsi:type="dcterms:W3CDTF">2021-05-23T16:52:15Z</dcterms:modified>
</cp:coreProperties>
</file>